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lVBgqRRWF4nLLOBns7Mc5g==" hashData="JhycQloCwRq4CTyIDDwGy9bpQ3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3" d="100"/>
          <a:sy n="73" d="100"/>
        </p:scale>
        <p:origin x="-1284"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BCAD085-E8A6-8845-BD4E-CB4CCA059FC4}" type="datetimeFigureOut">
              <a:rPr lang="en-US" smtClean="0"/>
              <a:t>07/03/2025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F6DA9-008F-8B48-92A6-B652298478BF}"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1FF6DA9-008F-8B48-92A6-B652298478BF}"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BCAD085-E8A6-8845-BD4E-CB4CCA059FC4}"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1FF6DA9-008F-8B48-92A6-B652298478BF}"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07/03/2025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F6DA9-008F-8B48-92A6-B652298478BF}"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BCAD085-E8A6-8845-BD4E-CB4CCA059FC4}" type="datetimeFigureOut">
              <a:rPr lang="en-US" smtClean="0"/>
              <a:t>07/03/2025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CAD085-E8A6-8845-BD4E-CB4CCA059FC4}" type="datetimeFigureOut">
              <a:rPr lang="en-US" smtClean="0"/>
              <a:t>07/03/2025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1FF6DA9-008F-8B48-92A6-B652298478BF}"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CAD085-E8A6-8845-BD4E-CB4CCA059FC4}" type="datetimeFigureOut">
              <a:rPr lang="en-US" smtClean="0"/>
              <a:t>07/03/2025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1FF6DA9-008F-8B48-92A6-B652298478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BCAD085-E8A6-8845-BD4E-CB4CCA059FC4}" type="datetimeFigureOut">
              <a:rPr lang="en-US" smtClean="0"/>
              <a:t>07/03/2025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1FF6DA9-008F-8B48-92A6-B652298478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1FF6DA9-008F-8B48-92A6-B652298478BF}"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BCAD085-E8A6-8845-BD4E-CB4CCA059FC4}" type="datetimeFigureOut">
              <a:rPr lang="en-US" smtClean="0"/>
              <a:t>07/03/2025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1FF6DA9-008F-8B48-92A6-B652298478BF}"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BCAD085-E8A6-8845-BD4E-CB4CCA059FC4}" type="datetimeFigureOut">
              <a:rPr lang="en-US" smtClean="0"/>
              <a:t>07/03/2025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CAD085-E8A6-8845-BD4E-CB4CCA059FC4}" type="datetimeFigureOut">
              <a:rPr lang="en-US" smtClean="0"/>
              <a:t>07/03/2025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1FF6DA9-008F-8B48-92A6-B652298478BF}"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dirty="0"/>
              <a:t>A Critical Analysis</a:t>
            </a:r>
          </a:p>
        </p:txBody>
      </p:sp>
      <p:sp>
        <p:nvSpPr>
          <p:cNvPr id="2" name="Title 1"/>
          <p:cNvSpPr>
            <a:spLocks noGrp="1"/>
          </p:cNvSpPr>
          <p:nvPr>
            <p:ph type="ctrTitle"/>
          </p:nvPr>
        </p:nvSpPr>
        <p:spPr/>
        <p:txBody>
          <a:bodyPr>
            <a:normAutofit/>
          </a:bodyPr>
          <a:lstStyle/>
          <a:p>
            <a:r>
              <a:rPr dirty="0"/>
              <a:t>Characters in </a:t>
            </a:r>
            <a:r>
              <a:rPr dirty="0" err="1"/>
              <a:t>Henrik</a:t>
            </a:r>
            <a:r>
              <a:rPr dirty="0"/>
              <a:t> Ibsen’s </a:t>
            </a:r>
            <a:r>
              <a:rPr lang="en-US" dirty="0" smtClean="0"/>
              <a:t>'</a:t>
            </a:r>
            <a:r>
              <a:rPr dirty="0" smtClean="0"/>
              <a:t>Ghosts</a:t>
            </a:r>
            <a:r>
              <a:rPr lang="en-US" dirty="0" smtClean="0"/>
              <a:t>'</a:t>
            </a:r>
            <a:endParaRPr dirty="0"/>
          </a:p>
        </p:txBody>
      </p:sp>
      <p:sp>
        <p:nvSpPr>
          <p:cNvPr id="4" name="TextBox 3"/>
          <p:cNvSpPr txBox="1"/>
          <p:nvPr/>
        </p:nvSpPr>
        <p:spPr>
          <a:xfrm>
            <a:off x="457200" y="6348546"/>
            <a:ext cx="1220206" cy="369332"/>
          </a:xfrm>
          <a:prstGeom prst="rect">
            <a:avLst/>
          </a:prstGeom>
          <a:noFill/>
        </p:spPr>
        <p:txBody>
          <a:bodyPr wrap="none" rtlCol="0">
            <a:spAutoFit/>
          </a:bodyPr>
          <a:lstStyle/>
          <a:p>
            <a:r>
              <a:rPr lang="en-US" dirty="0" err="1" smtClean="0">
                <a:solidFill>
                  <a:srgbClr val="C00000"/>
                </a:solidFill>
              </a:rPr>
              <a:t>crn@adpc</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sz="quarter" idx="1"/>
          </p:nvPr>
        </p:nvSpPr>
        <p:spPr/>
        <p:txBody>
          <a:bodyPr/>
          <a:lstStyle/>
          <a:p>
            <a:r>
              <a:rPr dirty="0" err="1"/>
              <a:t>Henrik</a:t>
            </a:r>
            <a:r>
              <a:rPr dirty="0"/>
              <a:t> Ibsen’s </a:t>
            </a:r>
            <a:r>
              <a:rPr lang="en-US" dirty="0" smtClean="0"/>
              <a:t>'</a:t>
            </a:r>
            <a:r>
              <a:rPr dirty="0" smtClean="0"/>
              <a:t>Ghosts</a:t>
            </a:r>
            <a:r>
              <a:rPr lang="en-US" dirty="0" smtClean="0"/>
              <a:t>'</a:t>
            </a:r>
            <a:r>
              <a:rPr dirty="0" smtClean="0"/>
              <a:t> </a:t>
            </a:r>
            <a:r>
              <a:rPr dirty="0"/>
              <a:t>(1881) presents a powerful critique of societal norms through its deeply symbolic characters. Each character embodies the themes of hypocrisy, morality, and the burden of the past. This presentation explores their roles and significance.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Mrs. Helene Alving – The Tragic Mother</a:t>
            </a:r>
          </a:p>
        </p:txBody>
      </p:sp>
      <p:sp>
        <p:nvSpPr>
          <p:cNvPr id="3" name="Content Placeholder 2"/>
          <p:cNvSpPr>
            <a:spLocks noGrp="1"/>
          </p:cNvSpPr>
          <p:nvPr>
            <p:ph sz="quarter" idx="1"/>
          </p:nvPr>
        </p:nvSpPr>
        <p:spPr/>
        <p:txBody>
          <a:bodyPr/>
          <a:lstStyle/>
          <a:p>
            <a:r>
              <a:rPr dirty="0" smtClean="0"/>
              <a:t>A </a:t>
            </a:r>
            <a:r>
              <a:rPr dirty="0"/>
              <a:t>strong, intelligent woman trapped by societal expectations.</a:t>
            </a:r>
          </a:p>
          <a:p>
            <a:r>
              <a:rPr dirty="0" smtClean="0"/>
              <a:t>Tries </a:t>
            </a:r>
            <a:r>
              <a:rPr dirty="0"/>
              <a:t>to shield her son from his father’s corruption.</a:t>
            </a:r>
          </a:p>
          <a:p>
            <a:r>
              <a:rPr dirty="0" smtClean="0"/>
              <a:t>Represents </a:t>
            </a:r>
            <a:r>
              <a:rPr dirty="0"/>
              <a:t>the struggle between duty and personal truth.</a:t>
            </a:r>
          </a:p>
          <a:p>
            <a:r>
              <a:rPr dirty="0" smtClean="0"/>
              <a:t>Realizes </a:t>
            </a:r>
            <a:r>
              <a:rPr dirty="0"/>
              <a:t>too late that she cannot escape the 'ghosts' of the past.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Oswald Alving – The Doomed Son</a:t>
            </a:r>
          </a:p>
        </p:txBody>
      </p:sp>
      <p:sp>
        <p:nvSpPr>
          <p:cNvPr id="3" name="Content Placeholder 2"/>
          <p:cNvSpPr>
            <a:spLocks noGrp="1"/>
          </p:cNvSpPr>
          <p:nvPr>
            <p:ph sz="quarter" idx="1"/>
          </p:nvPr>
        </p:nvSpPr>
        <p:spPr/>
        <p:txBody>
          <a:bodyPr/>
          <a:lstStyle/>
          <a:p>
            <a:r>
              <a:rPr dirty="0" smtClean="0"/>
              <a:t>An </a:t>
            </a:r>
            <a:r>
              <a:rPr dirty="0"/>
              <a:t>artist who seeks freedom but inherits his father’s illness.</a:t>
            </a:r>
          </a:p>
          <a:p>
            <a:r>
              <a:rPr dirty="0" smtClean="0"/>
              <a:t>Represents </a:t>
            </a:r>
            <a:r>
              <a:rPr dirty="0"/>
              <a:t>the consequences of past sins and heredity.</a:t>
            </a:r>
          </a:p>
          <a:p>
            <a:r>
              <a:rPr dirty="0" smtClean="0"/>
              <a:t>His </a:t>
            </a:r>
            <a:r>
              <a:rPr dirty="0"/>
              <a:t>plea for euthanasia forces his mother into a tragic moral dilemma.</a:t>
            </a:r>
          </a:p>
          <a:p>
            <a:r>
              <a:rPr dirty="0" smtClean="0"/>
              <a:t>His </a:t>
            </a:r>
            <a:r>
              <a:rPr dirty="0"/>
              <a:t>suffering symbolizes the inevitable decay caused by societal repression.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Pastor Manders – The Hypocritical Moralist</a:t>
            </a:r>
          </a:p>
        </p:txBody>
      </p:sp>
      <p:sp>
        <p:nvSpPr>
          <p:cNvPr id="3" name="Content Placeholder 2"/>
          <p:cNvSpPr>
            <a:spLocks noGrp="1"/>
          </p:cNvSpPr>
          <p:nvPr>
            <p:ph sz="quarter" idx="1"/>
          </p:nvPr>
        </p:nvSpPr>
        <p:spPr/>
        <p:txBody>
          <a:bodyPr/>
          <a:lstStyle/>
          <a:p>
            <a:r>
              <a:rPr dirty="0" smtClean="0"/>
              <a:t>A </a:t>
            </a:r>
            <a:r>
              <a:rPr dirty="0"/>
              <a:t>strict, conservative priest who upholds outdated social norms.</a:t>
            </a:r>
          </a:p>
          <a:p>
            <a:r>
              <a:rPr dirty="0" smtClean="0"/>
              <a:t>Blind </a:t>
            </a:r>
            <a:r>
              <a:rPr dirty="0"/>
              <a:t>to the corruption he indirectly enables.</a:t>
            </a:r>
          </a:p>
          <a:p>
            <a:r>
              <a:rPr dirty="0" smtClean="0"/>
              <a:t>More </a:t>
            </a:r>
            <a:r>
              <a:rPr dirty="0"/>
              <a:t>concerned with public opinion than true morality.</a:t>
            </a:r>
          </a:p>
          <a:p>
            <a:r>
              <a:rPr dirty="0" smtClean="0"/>
              <a:t>Represents </a:t>
            </a:r>
            <a:r>
              <a:rPr dirty="0"/>
              <a:t>the oppressive role of organized religion.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5356"/>
            <a:ext cx="8534400" cy="758952"/>
          </a:xfrm>
        </p:spPr>
        <p:txBody>
          <a:bodyPr>
            <a:normAutofit fontScale="90000"/>
          </a:bodyPr>
          <a:lstStyle/>
          <a:p>
            <a:r>
              <a:rPr dirty="0" err="1"/>
              <a:t>Jakob</a:t>
            </a:r>
            <a:r>
              <a:rPr dirty="0"/>
              <a:t> </a:t>
            </a:r>
            <a:r>
              <a:rPr dirty="0" err="1"/>
              <a:t>Engstrand</a:t>
            </a:r>
            <a:r>
              <a:rPr dirty="0"/>
              <a:t> – The Manipulative Opportunist</a:t>
            </a:r>
          </a:p>
        </p:txBody>
      </p:sp>
      <p:sp>
        <p:nvSpPr>
          <p:cNvPr id="3" name="Content Placeholder 2"/>
          <p:cNvSpPr>
            <a:spLocks noGrp="1"/>
          </p:cNvSpPr>
          <p:nvPr>
            <p:ph sz="quarter" idx="1"/>
          </p:nvPr>
        </p:nvSpPr>
        <p:spPr/>
        <p:txBody>
          <a:bodyPr/>
          <a:lstStyle/>
          <a:p>
            <a:r>
              <a:rPr dirty="0" smtClean="0"/>
              <a:t>A </a:t>
            </a:r>
            <a:r>
              <a:rPr dirty="0"/>
              <a:t>cunning carpenter who manipulates others for personal gain.</a:t>
            </a:r>
          </a:p>
          <a:p>
            <a:r>
              <a:rPr dirty="0" smtClean="0"/>
              <a:t>Uses </a:t>
            </a:r>
            <a:r>
              <a:rPr dirty="0"/>
              <a:t>religion as a tool to control people.</a:t>
            </a:r>
          </a:p>
          <a:p>
            <a:r>
              <a:rPr dirty="0" smtClean="0"/>
              <a:t>Symbolizes </a:t>
            </a:r>
            <a:r>
              <a:rPr dirty="0"/>
              <a:t>lower-class opportunism in a hypocritical society.</a:t>
            </a:r>
          </a:p>
          <a:p>
            <a:r>
              <a:rPr dirty="0" smtClean="0"/>
              <a:t>Persuades </a:t>
            </a:r>
            <a:r>
              <a:rPr dirty="0" err="1"/>
              <a:t>Manders</a:t>
            </a:r>
            <a:r>
              <a:rPr dirty="0"/>
              <a:t> to fund his 'home for wayward sailors.'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Regina Engstrand – The Ambitious Maid</a:t>
            </a:r>
          </a:p>
        </p:txBody>
      </p:sp>
      <p:sp>
        <p:nvSpPr>
          <p:cNvPr id="3" name="Content Placeholder 2"/>
          <p:cNvSpPr>
            <a:spLocks noGrp="1"/>
          </p:cNvSpPr>
          <p:nvPr>
            <p:ph sz="quarter" idx="1"/>
          </p:nvPr>
        </p:nvSpPr>
        <p:spPr/>
        <p:txBody>
          <a:bodyPr/>
          <a:lstStyle/>
          <a:p>
            <a:r>
              <a:rPr dirty="0" smtClean="0"/>
              <a:t>Initially </a:t>
            </a:r>
            <a:r>
              <a:rPr dirty="0"/>
              <a:t>unaware of her illegitimate birth.</a:t>
            </a:r>
          </a:p>
          <a:p>
            <a:r>
              <a:rPr dirty="0" smtClean="0"/>
              <a:t>Aspires </a:t>
            </a:r>
            <a:r>
              <a:rPr dirty="0"/>
              <a:t>to climb the social ladder.</a:t>
            </a:r>
          </a:p>
          <a:p>
            <a:r>
              <a:rPr dirty="0" smtClean="0"/>
              <a:t>Represents </a:t>
            </a:r>
            <a:r>
              <a:rPr dirty="0"/>
              <a:t>women who seek independence but are trapped by their circumstances.</a:t>
            </a:r>
          </a:p>
          <a:p>
            <a:r>
              <a:rPr dirty="0" smtClean="0"/>
              <a:t>Leaves </a:t>
            </a:r>
            <a:r>
              <a:rPr dirty="0"/>
              <a:t>upon learning the truth about her parentage.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sz="quarter" idx="1"/>
          </p:nvPr>
        </p:nvSpPr>
        <p:spPr/>
        <p:txBody>
          <a:bodyPr>
            <a:normAutofit/>
          </a:bodyPr>
          <a:lstStyle/>
          <a:p>
            <a:r>
              <a:rPr dirty="0"/>
              <a:t>The characters in </a:t>
            </a:r>
            <a:r>
              <a:rPr lang="en-US" dirty="0" smtClean="0"/>
              <a:t>'</a:t>
            </a:r>
            <a:r>
              <a:rPr dirty="0" smtClean="0"/>
              <a:t>Ghosts</a:t>
            </a:r>
            <a:r>
              <a:rPr lang="en-US" dirty="0" smtClean="0"/>
              <a:t>'</a:t>
            </a:r>
            <a:r>
              <a:rPr dirty="0" smtClean="0"/>
              <a:t> </a:t>
            </a:r>
            <a:r>
              <a:rPr dirty="0"/>
              <a:t>illustrate the devastating effects of societal hypocrisy.</a:t>
            </a:r>
          </a:p>
          <a:p>
            <a:r>
              <a:rPr dirty="0"/>
              <a:t>Each character is bound by forces beyond their control, making the play a powerful critique of tradition, morality, and repression.</a:t>
            </a:r>
          </a:p>
          <a:p>
            <a:r>
              <a:rPr dirty="0"/>
              <a:t>Ibsen’s use of symbolism and psychological depth makes </a:t>
            </a:r>
            <a:r>
              <a:rPr lang="en-US" dirty="0" smtClean="0"/>
              <a:t>'</a:t>
            </a:r>
            <a:r>
              <a:rPr dirty="0" smtClean="0"/>
              <a:t>Ghosts</a:t>
            </a:r>
            <a:r>
              <a:rPr lang="en-US" dirty="0" smtClean="0"/>
              <a:t>'</a:t>
            </a:r>
            <a:r>
              <a:rPr dirty="0" smtClean="0"/>
              <a:t> </a:t>
            </a:r>
            <a:r>
              <a:rPr dirty="0"/>
              <a:t>a timeless masterpiece.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132</TotalTime>
  <Words>339</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Characters in Henrik Ibsen’s 'Ghosts'</vt:lpstr>
      <vt:lpstr>Introduction</vt:lpstr>
      <vt:lpstr>Mrs. Helene Alving – The Tragic Mother</vt:lpstr>
      <vt:lpstr>Oswald Alving – The Doomed Son</vt:lpstr>
      <vt:lpstr>Pastor Manders – The Hypocritical Moralist</vt:lpstr>
      <vt:lpstr>Jakob Engstrand – The Manipulative Opportunist</vt:lpstr>
      <vt:lpstr>Regina Engstrand – The Ambitious Maid</vt:lpstr>
      <vt:lpstr>Conclusion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Characters in Henrik Ibsen’s 'Ghosts'</dc:title>
  <dc:creator>User</dc:creator>
  <dc:description>generated using python-pptx</dc:description>
  <cp:lastModifiedBy>User</cp:lastModifiedBy>
  <cp:revision>6</cp:revision>
  <dcterms:created xsi:type="dcterms:W3CDTF">2013-01-27T09:14:16Z</dcterms:created>
  <dcterms:modified xsi:type="dcterms:W3CDTF">2025-03-07T17:53:16Z</dcterms:modified>
</cp:coreProperties>
</file>