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234" y="18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BCAD085-E8A6-8845-BD4E-CB4CCA059FC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Characters in </a:t>
            </a:r>
            <a:r>
              <a:rPr dirty="0" err="1"/>
              <a:t>Hanif</a:t>
            </a:r>
            <a:r>
              <a:rPr dirty="0"/>
              <a:t> </a:t>
            </a:r>
            <a:r>
              <a:rPr dirty="0" err="1"/>
              <a:t>Kureishi's</a:t>
            </a:r>
            <a:r>
              <a:rPr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b="1" dirty="0" smtClean="0"/>
              <a:t>My </a:t>
            </a:r>
            <a:r>
              <a:rPr b="1" dirty="0"/>
              <a:t>Beautiful </a:t>
            </a:r>
            <a:r>
              <a:rPr b="1" dirty="0" err="1"/>
              <a:t>Laundrette</a:t>
            </a:r>
            <a:endParaRPr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437853"/>
          </a:xfrm>
        </p:spPr>
        <p:txBody>
          <a:bodyPr>
            <a:normAutofit fontScale="92500" lnSpcReduction="20000"/>
          </a:bodyPr>
          <a:lstStyle/>
          <a:p>
            <a:r>
              <a:rPr dirty="0"/>
              <a:t>An exploration of the key characters and their </a:t>
            </a:r>
            <a:r>
              <a:rPr dirty="0" smtClean="0"/>
              <a:t>significance</a:t>
            </a:r>
            <a:endParaRPr lang="en-US" dirty="0" smtClean="0"/>
          </a:p>
          <a:p>
            <a:endParaRPr lang="en-US" dirty="0"/>
          </a:p>
          <a:p>
            <a:pPr marL="285750" indent="-285750" algn="r">
              <a:buFontTx/>
              <a:buChar char="-"/>
            </a:pPr>
            <a:r>
              <a:rPr lang="en-US" sz="1300" dirty="0" smtClean="0">
                <a:solidFill>
                  <a:schemeClr val="accent1">
                    <a:lumMod val="75000"/>
                  </a:schemeClr>
                </a:solidFill>
              </a:rPr>
              <a:t>- Dr. </a:t>
            </a:r>
            <a:r>
              <a:rPr lang="en-US" sz="1300" dirty="0" err="1" smtClean="0">
                <a:solidFill>
                  <a:schemeClr val="accent1">
                    <a:lumMod val="75000"/>
                  </a:schemeClr>
                </a:solidFill>
              </a:rPr>
              <a:t>Chittaranjan</a:t>
            </a:r>
            <a:r>
              <a:rPr lang="en-US" sz="13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300" dirty="0" err="1" smtClean="0">
                <a:solidFill>
                  <a:schemeClr val="accent1">
                    <a:lumMod val="75000"/>
                  </a:schemeClr>
                </a:solidFill>
              </a:rPr>
              <a:t>Nath</a:t>
            </a:r>
            <a:endParaRPr lang="en-US" sz="13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 algn="r">
              <a:buFontTx/>
              <a:buChar char="-"/>
            </a:pPr>
            <a:r>
              <a:rPr lang="en-US" sz="1300" dirty="0" smtClean="0">
                <a:solidFill>
                  <a:schemeClr val="accent1">
                    <a:lumMod val="75000"/>
                  </a:schemeClr>
                </a:solidFill>
              </a:rPr>
              <a:t>ADP College, </a:t>
            </a:r>
            <a:r>
              <a:rPr lang="en-US" sz="1300" dirty="0" err="1" smtClean="0">
                <a:solidFill>
                  <a:schemeClr val="accent1">
                    <a:lumMod val="75000"/>
                  </a:schemeClr>
                </a:solidFill>
              </a:rPr>
              <a:t>Nagaon</a:t>
            </a:r>
            <a:endParaRPr sz="13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Omar Ali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dirty="0" smtClean="0"/>
              <a:t>The </a:t>
            </a:r>
            <a:r>
              <a:rPr dirty="0"/>
              <a:t>protagonist, a young British-Pakistani navigating cultural and societal expectations.</a:t>
            </a:r>
          </a:p>
          <a:p>
            <a:r>
              <a:rPr dirty="0" smtClean="0"/>
              <a:t>Ambitious </a:t>
            </a:r>
            <a:r>
              <a:rPr dirty="0"/>
              <a:t>and hardworking, he revitalizes the </a:t>
            </a:r>
            <a:r>
              <a:rPr dirty="0" err="1"/>
              <a:t>laundrette</a:t>
            </a:r>
            <a:r>
              <a:rPr dirty="0"/>
              <a:t> as a symbol of his aspirations.</a:t>
            </a:r>
          </a:p>
          <a:p>
            <a:r>
              <a:rPr dirty="0" smtClean="0"/>
              <a:t>Struggles </a:t>
            </a:r>
            <a:r>
              <a:rPr dirty="0"/>
              <a:t>with balancing his family’s values, societal pressures, and his own desires.</a:t>
            </a:r>
          </a:p>
          <a:p>
            <a:r>
              <a:rPr dirty="0" smtClean="0"/>
              <a:t>In </a:t>
            </a:r>
            <a:r>
              <a:rPr dirty="0"/>
              <a:t>a romantic relationship with Johnny, reflecting his defiance of social norms.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Johnny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 smtClean="0"/>
              <a:t>Omar’s </a:t>
            </a:r>
            <a:r>
              <a:rPr dirty="0"/>
              <a:t>childhood friend and lover, a white Brit with a troubled past.</a:t>
            </a:r>
          </a:p>
          <a:p>
            <a:r>
              <a:rPr dirty="0" smtClean="0"/>
              <a:t>Former </a:t>
            </a:r>
            <a:r>
              <a:rPr dirty="0"/>
              <a:t>member of a racist gang, now seeking redemption and a new beginning.</a:t>
            </a:r>
          </a:p>
          <a:p>
            <a:r>
              <a:rPr dirty="0" smtClean="0"/>
              <a:t>Represents </a:t>
            </a:r>
            <a:r>
              <a:rPr dirty="0"/>
              <a:t>personal transformation and the possibility of overcoming prejudices.</a:t>
            </a:r>
          </a:p>
          <a:p>
            <a:r>
              <a:rPr dirty="0" smtClean="0"/>
              <a:t>Helps </a:t>
            </a:r>
            <a:r>
              <a:rPr dirty="0"/>
              <a:t>Omar in managing the </a:t>
            </a:r>
            <a:r>
              <a:rPr dirty="0" err="1"/>
              <a:t>laundrette</a:t>
            </a:r>
            <a:r>
              <a:rPr dirty="0"/>
              <a:t>, symbolizing their shared aspirations.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Nasser Ali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dirty="0" smtClean="0"/>
              <a:t>Omar’s </a:t>
            </a:r>
            <a:r>
              <a:rPr dirty="0"/>
              <a:t>uncle, a successful businessman who embraces British capitalism.</a:t>
            </a:r>
          </a:p>
          <a:p>
            <a:r>
              <a:rPr dirty="0" smtClean="0"/>
              <a:t>Encourages </a:t>
            </a:r>
            <a:r>
              <a:rPr dirty="0"/>
              <a:t>Omar to succeed, serving as a mentor in entrepreneurship.</a:t>
            </a:r>
          </a:p>
          <a:p>
            <a:r>
              <a:rPr dirty="0" smtClean="0"/>
              <a:t>Embodies </a:t>
            </a:r>
            <a:r>
              <a:rPr dirty="0"/>
              <a:t>the immigrant pursuit of economic stability and material success.</a:t>
            </a:r>
          </a:p>
          <a:p>
            <a:r>
              <a:rPr dirty="0" smtClean="0"/>
              <a:t>Faces </a:t>
            </a:r>
            <a:r>
              <a:rPr dirty="0"/>
              <a:t>personal conflicts due to his extramarital relationship and family tensions</a:t>
            </a:r>
            <a:r>
              <a:rPr smtClean="0"/>
              <a:t>.</a:t>
            </a:r>
            <a:r>
              <a:rPr lang="en-US" smtClean="0"/>
              <a:t>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Hussein Ali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Omar’s </a:t>
            </a:r>
            <a:r>
              <a:rPr dirty="0"/>
              <a:t>father, a disillusioned intellectual and alcoholic.</a:t>
            </a:r>
          </a:p>
          <a:p>
            <a:r>
              <a:rPr dirty="0" smtClean="0"/>
              <a:t>Critical </a:t>
            </a:r>
            <a:r>
              <a:rPr dirty="0"/>
              <a:t>of British society and his brother Nasser’s capitalist values.</a:t>
            </a:r>
          </a:p>
          <a:p>
            <a:r>
              <a:rPr dirty="0" smtClean="0"/>
              <a:t>Represents </a:t>
            </a:r>
            <a:r>
              <a:rPr dirty="0"/>
              <a:t>the older generation’s struggles with cultural displacement.</a:t>
            </a:r>
          </a:p>
          <a:p>
            <a:r>
              <a:rPr dirty="0" smtClean="0"/>
              <a:t>Serves </a:t>
            </a:r>
            <a:r>
              <a:rPr dirty="0"/>
              <a:t>as a contrasting influence on Omar’s ambitions and identity.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Tania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 smtClean="0"/>
              <a:t>Omar’s </a:t>
            </a:r>
            <a:r>
              <a:rPr dirty="0"/>
              <a:t>cousin, a rebellious and independent-minded young woman.</a:t>
            </a:r>
          </a:p>
          <a:p>
            <a:r>
              <a:rPr dirty="0" smtClean="0"/>
              <a:t>Challenges </a:t>
            </a:r>
            <a:r>
              <a:rPr dirty="0"/>
              <a:t>traditional gender roles and family expectations.</a:t>
            </a:r>
          </a:p>
          <a:p>
            <a:r>
              <a:rPr dirty="0" smtClean="0"/>
              <a:t>Critical </a:t>
            </a:r>
            <a:r>
              <a:rPr dirty="0"/>
              <a:t>of her father Nasser’s materialistic lifestyle.</a:t>
            </a:r>
          </a:p>
          <a:p>
            <a:r>
              <a:rPr dirty="0" smtClean="0"/>
              <a:t>Symbolizes </a:t>
            </a:r>
            <a:r>
              <a:rPr dirty="0"/>
              <a:t>resistance to both cultural and societal constraints.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Rachel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dirty="0" smtClean="0"/>
              <a:t>Nasser’s </a:t>
            </a:r>
            <a:r>
              <a:rPr dirty="0"/>
              <a:t>British mistress, representing his desire to assimilate into British culture.</a:t>
            </a:r>
          </a:p>
          <a:p>
            <a:r>
              <a:rPr dirty="0" smtClean="0"/>
              <a:t>Creates </a:t>
            </a:r>
            <a:r>
              <a:rPr dirty="0"/>
              <a:t>tension within Nasser’s family due to her presence.</a:t>
            </a:r>
          </a:p>
          <a:p>
            <a:r>
              <a:rPr dirty="0" smtClean="0"/>
              <a:t>Highlights </a:t>
            </a:r>
            <a:r>
              <a:rPr dirty="0"/>
              <a:t>the personal sacrifices and complexities of cross-cultural relationships.</a:t>
            </a:r>
          </a:p>
          <a:p>
            <a:r>
              <a:rPr dirty="0" smtClean="0"/>
              <a:t>Symbolizes </a:t>
            </a:r>
            <a:r>
              <a:rPr dirty="0"/>
              <a:t>the clash between tradition and personal desires.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The characters in *My Beautiful Laundrette* reflect diverse experiences of identity, race, class, and personal transformation.</a:t>
            </a:r>
          </a:p>
          <a:p>
            <a:r>
              <a:t>Each character contributes to the play’s exploration of societal challenges and the immigrant journey, making it a rich and thought-provoking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</TotalTime>
  <Words>347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Characters in Hanif Kureishi's  My Beautiful Laundrette</vt:lpstr>
      <vt:lpstr>Omar Ali</vt:lpstr>
      <vt:lpstr>Johnny</vt:lpstr>
      <vt:lpstr>Nasser Ali</vt:lpstr>
      <vt:lpstr>Hussein Ali</vt:lpstr>
      <vt:lpstr>Tania</vt:lpstr>
      <vt:lpstr>Rachel</vt:lpstr>
      <vt:lpstr>Conclusion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Characters in Hanif Kureishi's  My Beautiful Laundrette</dc:title>
  <dc:subject/>
  <dc:creator/>
  <cp:keywords/>
  <dc:description>generated using python-pptx</dc:description>
  <cp:lastModifiedBy>user</cp:lastModifiedBy>
  <cp:revision>15</cp:revision>
  <dcterms:created xsi:type="dcterms:W3CDTF">2013-01-27T09:14:16Z</dcterms:created>
  <dcterms:modified xsi:type="dcterms:W3CDTF">2024-12-05T03:15:56Z</dcterms:modified>
  <cp:category/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